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41B2-28E1-EC64-6BC3-2AF2D7D03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9B50E-1695-11EC-8E8E-9B0BDE127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0533C-2CCF-0B3E-EB0C-A4A139DC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0E1E7-693E-B8D1-D1F1-DB870D09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4DBE-5D3C-020A-5928-31FA46C4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ED9C-14D3-7463-6D0F-DB8852D9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A286F-1D59-AE9A-25E8-E7A65F2E1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35AF7-283E-6ECD-5260-BD332F55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645DC-4226-1638-0FE8-38CF2007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A26C7-FA86-2DBB-CD3C-2967DFA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697B7-7EB4-14E0-0852-37939AC6C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6F5CB-B191-5A05-4187-A9B9FB2B9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2ABC6-8B7C-B6BA-8CFC-5C147B20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7F1E-538A-35A4-6C3C-4A4F9616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FB27-6A60-E484-674F-CAA3A0F1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96642-C829-5E8B-F941-5F6BD36B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C4A0-7DFE-E2F2-EE80-28735B1F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173B3-50D2-279C-6F92-BC9403A6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C7B3-4A90-06B2-9CD8-CAF264B4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4D82-E6AB-4878-F430-653DFE3C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1E37-53CC-21EB-9ABE-370AD72E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85409-E440-E3DD-9BA7-73DE1922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D65F5-505E-38A3-D9BC-95D6C042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15281-B1DA-A0B4-89A3-4A5EDE35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5A9D-3FD7-125F-52C4-5321AB15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C9E9F-43E3-D22D-BF27-AE2027FF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980B-2998-3150-0BB6-2342D879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DC1E7-2BBC-9C2F-E5EB-E4B6933A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8B6B3-446D-88DB-9BA9-2F5BAA91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15284-07B9-0573-0B26-87F670960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26359-C19D-9503-8AB0-F031D2BAD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D38BC-F73F-F29A-87F5-48415AD4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C7827-54A0-3141-BD54-9A86DCB9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A4385-4870-F970-FE83-FCE58A0C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E1624-40C9-A7EE-8F6B-7E43233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6605C-F6EA-738B-6007-FB1B35AC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79801-6958-BD8A-C5C1-3A63C55C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9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3C1B6-0077-F9D9-2697-CC0C8C02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4A5D3-527F-61AA-3960-1F1E4109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57EF6-C14D-B573-40A6-CF3AE6F8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45ABE-4EE9-C292-C4DE-B0BABE2F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D8F11-2AF2-190C-DDDE-1131FEA8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39F5C-8124-AF87-557E-60E26BFA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1AEF3-8069-EB44-B219-3D199280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5E22E-173B-6D33-CEA6-48024948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30FA6-0E29-B90A-B8BC-CC0E2125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66E20-E3CD-CA02-94BA-03A5794EA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F95DB8-52C4-1B4D-8CD0-73C0A2CA6C29}" type="datetimeFigureOut">
              <a:rPr lang="en-US" smtClean="0"/>
              <a:t>8/28/25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4AB3-8973-40EF-9A99-9531037B0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851D-7282-1734-2905-D35F032C3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77299-36CD-E049-B4A4-56FC7F2E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" panose="020B050303040302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B8BE6-ADCA-E69C-77C2-75794A73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Myriad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Vianey</dc:creator>
  <cp:lastModifiedBy>Torres, Vianey</cp:lastModifiedBy>
  <cp:revision>7</cp:revision>
  <dcterms:created xsi:type="dcterms:W3CDTF">2024-04-30T16:14:57Z</dcterms:created>
  <dcterms:modified xsi:type="dcterms:W3CDTF">2025-08-28T19:07:34Z</dcterms:modified>
</cp:coreProperties>
</file>